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ygiašonis trikampis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Antraštė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9" name="Paantraštė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lt-LT" smtClean="0"/>
              <a:t>Spustelėkite ruošinio paantraštės stiliui keisti</a:t>
            </a:r>
            <a:endParaRPr kumimoji="0" lang="en-US"/>
          </a:p>
        </p:txBody>
      </p:sp>
      <p:sp>
        <p:nvSpPr>
          <p:cNvPr id="28" name="Datos vietos rezervavimo ženklas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17" name="Poraštės vietos rezervavimo ženklas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lt-LT"/>
          </a:p>
        </p:txBody>
      </p:sp>
      <p:sp>
        <p:nvSpPr>
          <p:cNvPr id="29" name="Skaidrės numerio vietos rezervavimo ženklas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kcijos antrašt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atusis trikampis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Lygiašonis trikampis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  <p:cxnSp>
        <p:nvCxnSpPr>
          <p:cNvPr id="11" name="Tiesioji jungtis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Tiesioji jungtis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Lyginimas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5" name="Turinio vietos rezervavimo ženklas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urinys ir antrašt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lt-LT" smtClean="0"/>
              <a:t>Spustelėkite ruošinio teksto stiliams keisti</a:t>
            </a:r>
          </a:p>
          <a:p>
            <a:pPr lvl="1" eaLnBrk="1" latinLnBrk="0" hangingPunct="1"/>
            <a:r>
              <a:rPr lang="lt-LT" smtClean="0"/>
              <a:t>Antras lygmuo</a:t>
            </a:r>
          </a:p>
          <a:p>
            <a:pPr lvl="2" eaLnBrk="1" latinLnBrk="0" hangingPunct="1"/>
            <a:r>
              <a:rPr lang="lt-LT" smtClean="0"/>
              <a:t>Trečias lygmuo</a:t>
            </a:r>
          </a:p>
          <a:p>
            <a:pPr lvl="3" eaLnBrk="1" latinLnBrk="0" hangingPunct="1"/>
            <a:r>
              <a:rPr lang="lt-LT" smtClean="0"/>
              <a:t>Ketvirtas lygmuo</a:t>
            </a:r>
          </a:p>
          <a:p>
            <a:pPr lvl="4" eaLnBrk="1" latinLnBrk="0" hangingPunct="1"/>
            <a:r>
              <a:rPr lang="lt-LT" smtClean="0"/>
              <a:t>Penktas lygmuo</a:t>
            </a:r>
            <a:endParaRPr kumimoji="0" lang="en-US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aveikslėlis ir antrašt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lt-LT" smtClean="0"/>
              <a:t>Spustelėkite piktogramą, jei norite įtraukti paveikslėlį</a:t>
            </a:r>
            <a:endParaRPr kumimoji="0" lang="en-US" dirty="0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tatusis trikampis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Tiesioji jungtis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Tiesioji jungtis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Pavadinimo vietos rezervavimo ženklas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lt-LT" smtClean="0"/>
              <a:t>Spustelėkite, jei norite keisite ruoš. pav. stilių</a:t>
            </a:r>
            <a:endParaRPr kumimoji="0" lang="en-US"/>
          </a:p>
        </p:txBody>
      </p:sp>
      <p:sp>
        <p:nvSpPr>
          <p:cNvPr id="13" name="Teksto vietos rezervavimo ženklas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lt-LT" smtClean="0"/>
              <a:t>Spustelėkite ruošinio teksto stiliams keisti</a:t>
            </a:r>
          </a:p>
          <a:p>
            <a:pPr lvl="1" eaLnBrk="1" latinLnBrk="0" hangingPunct="1"/>
            <a:r>
              <a:rPr kumimoji="0" lang="lt-LT" smtClean="0"/>
              <a:t>Antras lygmuo</a:t>
            </a:r>
          </a:p>
          <a:p>
            <a:pPr lvl="2" eaLnBrk="1" latinLnBrk="0" hangingPunct="1"/>
            <a:r>
              <a:rPr kumimoji="0" lang="lt-LT" smtClean="0"/>
              <a:t>Trečias lygmuo</a:t>
            </a:r>
          </a:p>
          <a:p>
            <a:pPr lvl="3" eaLnBrk="1" latinLnBrk="0" hangingPunct="1"/>
            <a:r>
              <a:rPr kumimoji="0" lang="lt-LT" smtClean="0"/>
              <a:t>Ketvirtas lygmuo</a:t>
            </a:r>
          </a:p>
          <a:p>
            <a:pPr lvl="4" eaLnBrk="1" latinLnBrk="0" hangingPunct="1"/>
            <a:r>
              <a:rPr kumimoji="0" lang="lt-LT" smtClean="0"/>
              <a:t>Penktas lygmuo</a:t>
            </a:r>
            <a:endParaRPr kumimoji="0" lang="en-US"/>
          </a:p>
        </p:txBody>
      </p:sp>
      <p:sp>
        <p:nvSpPr>
          <p:cNvPr id="14" name="Datos vietos rezervavimo ženklas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4606416-5E37-4C09-978E-7BE1491072E9}" type="datetimeFigureOut">
              <a:rPr lang="lt-LT" smtClean="0"/>
              <a:t>2012.05.02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lt-LT"/>
          </a:p>
        </p:txBody>
      </p:sp>
      <p:sp>
        <p:nvSpPr>
          <p:cNvPr id="23" name="Skaidrės numerio vietos rezervavimo ženklas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BCD2E18-DD59-448D-8488-3BD599231155}" type="slidenum">
              <a:rPr lang="lt-LT" smtClean="0"/>
              <a:t>‹#›</a:t>
            </a:fld>
            <a:endParaRPr lang="lt-L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1026" name="Picture 2" descr="http://enviro-map.com/maps/brazil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267"/>
            <a:ext cx="9144000" cy="69022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548680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u="sng" dirty="0" smtClean="0"/>
              <a:t>CURITIBA, BRAZIL</a:t>
            </a:r>
            <a:endParaRPr lang="lt-LT" sz="44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525963"/>
          </a:xfrm>
        </p:spPr>
        <p:txBody>
          <a:bodyPr>
            <a:normAutofit lnSpcReduction="10000"/>
          </a:bodyPr>
          <a:lstStyle/>
          <a:p>
            <a:r>
              <a:rPr lang="lt-LT" dirty="0" smtClean="0"/>
              <a:t>C</a:t>
            </a:r>
            <a:r>
              <a:rPr lang="en-US" dirty="0" err="1" smtClean="0"/>
              <a:t>uritiba</a:t>
            </a:r>
            <a:r>
              <a:rPr lang="en-US" dirty="0" smtClean="0"/>
              <a:t> has very few traffic jams, even though it has more cars per person than any other Brazilian city except Brasilia</a:t>
            </a:r>
            <a:r>
              <a:rPr lang="lt-LT" dirty="0" smtClean="0"/>
              <a:t>.</a:t>
            </a:r>
          </a:p>
          <a:p>
            <a:endParaRPr lang="lt-LT" dirty="0"/>
          </a:p>
        </p:txBody>
      </p:sp>
      <p:pic>
        <p:nvPicPr>
          <p:cNvPr id="4098" name="Picture 2" descr="http://www.citiesforpeople.net/images/Curitiba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556792"/>
            <a:ext cx="522007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4725144"/>
            <a:ext cx="8219256" cy="14010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is because the authorities have developed an efficient bus network to transport people rapidly around the city.</a:t>
            </a:r>
            <a:endParaRPr lang="lt-LT" dirty="0" smtClean="0"/>
          </a:p>
          <a:p>
            <a:endParaRPr lang="lt-LT" dirty="0"/>
          </a:p>
        </p:txBody>
      </p:sp>
      <p:pic>
        <p:nvPicPr>
          <p:cNvPr id="6146" name="Picture 2" descr="http://upload.wikimedia.org/wikipedia/commons/2/2a/Bus_Stops_3_curitiba_bras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820471" cy="2491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3573016"/>
            <a:ext cx="7427168" cy="2553147"/>
          </a:xfrm>
        </p:spPr>
        <p:txBody>
          <a:bodyPr/>
          <a:lstStyle/>
          <a:p>
            <a:r>
              <a:rPr lang="en-US" dirty="0" smtClean="0"/>
              <a:t>Main roads have special lanes for buses only, so that they do not get caught in traffic jams</a:t>
            </a:r>
            <a:r>
              <a:rPr lang="lt-LT" dirty="0" smtClean="0"/>
              <a:t>.</a:t>
            </a:r>
          </a:p>
          <a:p>
            <a:endParaRPr lang="lt-LT" dirty="0"/>
          </a:p>
        </p:txBody>
      </p:sp>
      <p:pic>
        <p:nvPicPr>
          <p:cNvPr id="7170" name="Picture 2" descr="http://vivanext.com/blog/wp-content/uploads/2009/06/curitiba_2009_06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7632848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4005064"/>
            <a:ext cx="7499176" cy="2121099"/>
          </a:xfrm>
        </p:spPr>
        <p:txBody>
          <a:bodyPr/>
          <a:lstStyle/>
          <a:p>
            <a:r>
              <a:rPr lang="en-US" dirty="0" smtClean="0"/>
              <a:t>Every two </a:t>
            </a:r>
            <a:r>
              <a:rPr lang="en-US" dirty="0" err="1" smtClean="0"/>
              <a:t>kilometres</a:t>
            </a:r>
            <a:r>
              <a:rPr lang="en-US" dirty="0" smtClean="0"/>
              <a:t> there are bus terminals, equipped with newspaper stands, public telephones, post offices and shops.</a:t>
            </a:r>
            <a:endParaRPr lang="lt-LT" dirty="0" smtClean="0"/>
          </a:p>
          <a:p>
            <a:endParaRPr lang="lt-LT" dirty="0"/>
          </a:p>
        </p:txBody>
      </p:sp>
      <p:pic>
        <p:nvPicPr>
          <p:cNvPr id="17410" name="Picture 2" descr="http://farm2.static.flickr.com/1160/1376102471_5fb4a7a5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619268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ėga">
  <a:themeElements>
    <a:clrScheme name="Jėga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Jėga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Jėga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</TotalTime>
  <Words>87</Words>
  <Application>Microsoft Office PowerPoint</Application>
  <PresentationFormat>Demonstracija ekrane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5</vt:i4>
      </vt:variant>
    </vt:vector>
  </HeadingPairs>
  <TitlesOfParts>
    <vt:vector size="6" baseType="lpstr">
      <vt:lpstr>Jėga</vt:lpstr>
      <vt:lpstr>Skaidrė 1</vt:lpstr>
      <vt:lpstr>Skaidrė 2</vt:lpstr>
      <vt:lpstr>Skaidrė 3</vt:lpstr>
      <vt:lpstr>Skaidrė 4</vt:lpstr>
      <vt:lpstr>Skaidrė 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Skaidrė 1</dc:title>
  <dc:creator>Zydre</dc:creator>
  <cp:lastModifiedBy>Zydre</cp:lastModifiedBy>
  <cp:revision>2</cp:revision>
  <dcterms:created xsi:type="dcterms:W3CDTF">2012-05-02T12:42:23Z</dcterms:created>
  <dcterms:modified xsi:type="dcterms:W3CDTF">2012-05-02T12:58:53Z</dcterms:modified>
</cp:coreProperties>
</file>